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08788" cy="9929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87" autoAdjust="0"/>
    <p:restoredTop sz="86384" autoAdjust="0"/>
  </p:normalViewPr>
  <p:slideViewPr>
    <p:cSldViewPr>
      <p:cViewPr>
        <p:scale>
          <a:sx n="107" d="100"/>
          <a:sy n="107" d="100"/>
        </p:scale>
        <p:origin x="-1782" y="-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16.02.2023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571480"/>
            <a:ext cx="7886728" cy="298443"/>
          </a:xfrm>
        </p:spPr>
        <p:txBody>
          <a:bodyPr>
            <a:no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Структура администрации Княгининского муниципального округа Нижегородской области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4929190" y="71414"/>
            <a:ext cx="4134649" cy="47843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Утверждена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000" dirty="0" smtClean="0">
                <a:latin typeface="Times New Roman" pitchFamily="18" charset="0"/>
                <a:ea typeface="+mj-ea"/>
                <a:cs typeface="Times New Roman" pitchFamily="18" charset="0"/>
              </a:rPr>
              <a:t>решением Совета депутатов </a:t>
            </a:r>
            <a:r>
              <a:rPr lang="ru-RU" sz="1000" dirty="0" err="1" smtClean="0">
                <a:latin typeface="Times New Roman" pitchFamily="18" charset="0"/>
                <a:ea typeface="+mj-ea"/>
                <a:cs typeface="Times New Roman" pitchFamily="18" charset="0"/>
              </a:rPr>
              <a:t>Княгининского</a:t>
            </a:r>
            <a:r>
              <a:rPr lang="ru-RU" sz="1000" dirty="0" smtClean="0"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000" dirty="0" smtClean="0">
                <a:latin typeface="Times New Roman" pitchFamily="18" charset="0"/>
                <a:ea typeface="+mj-ea"/>
                <a:cs typeface="Times New Roman" pitchFamily="18" charset="0"/>
              </a:rPr>
              <a:t>муниципального округа Нижегородской области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000" dirty="0" smtClean="0">
                <a:latin typeface="Times New Roman" pitchFamily="18" charset="0"/>
                <a:ea typeface="+mj-ea"/>
                <a:cs typeface="Times New Roman" pitchFamily="18" charset="0"/>
              </a:rPr>
              <a:t> от 03.11.2022 № 41</a:t>
            </a:r>
            <a:endParaRPr kumimoji="0" lang="ru-RU" sz="10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1000100" y="857232"/>
            <a:ext cx="6643734" cy="214314"/>
          </a:xfrm>
          <a:prstGeom prst="rect">
            <a:avLst/>
          </a:prstGeom>
          <a:ln w="3175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 smtClean="0">
                <a:latin typeface="Times New Roman" pitchFamily="18" charset="0"/>
                <a:ea typeface="+mj-ea"/>
                <a:cs typeface="Times New Roman" pitchFamily="18" charset="0"/>
              </a:rPr>
              <a:t>Глава местного самоуправления Княгининского муниципального округа Нижегородской области</a:t>
            </a:r>
            <a:endParaRPr kumimoji="0" lang="ru-RU" sz="12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rot="16200000" flipH="1">
            <a:off x="4214810" y="1142985"/>
            <a:ext cx="142878" cy="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>
            <a:endCxn id="80" idx="1"/>
          </p:cNvCxnSpPr>
          <p:nvPr/>
        </p:nvCxnSpPr>
        <p:spPr>
          <a:xfrm>
            <a:off x="714348" y="1214422"/>
            <a:ext cx="607223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Заголовок 1"/>
          <p:cNvSpPr txBox="1">
            <a:spLocks/>
          </p:cNvSpPr>
          <p:nvPr/>
        </p:nvSpPr>
        <p:spPr>
          <a:xfrm>
            <a:off x="142844" y="1428736"/>
            <a:ext cx="1584176" cy="472968"/>
          </a:xfrm>
          <a:prstGeom prst="rect">
            <a:avLst/>
          </a:prstGeom>
          <a:ln w="3175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000" dirty="0" smtClean="0">
                <a:latin typeface="Times New Roman" pitchFamily="18" charset="0"/>
                <a:ea typeface="+mj-ea"/>
                <a:cs typeface="Times New Roman" pitchFamily="18" charset="0"/>
              </a:rPr>
              <a:t>Заместитель главы администрации</a:t>
            </a:r>
            <a:endParaRPr kumimoji="0" lang="ru-RU" sz="10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37" name="Заголовок 1"/>
          <p:cNvSpPr txBox="1">
            <a:spLocks/>
          </p:cNvSpPr>
          <p:nvPr/>
        </p:nvSpPr>
        <p:spPr>
          <a:xfrm>
            <a:off x="2357422" y="1428736"/>
            <a:ext cx="1928826" cy="584195"/>
          </a:xfrm>
          <a:prstGeom prst="rect">
            <a:avLst/>
          </a:prstGeom>
          <a:ln w="3175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000" dirty="0" smtClean="0">
                <a:latin typeface="Times New Roman" pitchFamily="18" charset="0"/>
                <a:ea typeface="+mj-ea"/>
                <a:cs typeface="Times New Roman" pitchFamily="18" charset="0"/>
              </a:rPr>
              <a:t>Заместитель главы администрации, начальник управления по благоустройству и развитию территорий</a:t>
            </a:r>
            <a:endParaRPr kumimoji="0" lang="ru-RU" sz="10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38" name="Заголовок 1"/>
          <p:cNvSpPr txBox="1">
            <a:spLocks/>
          </p:cNvSpPr>
          <p:nvPr/>
        </p:nvSpPr>
        <p:spPr>
          <a:xfrm>
            <a:off x="4500562" y="1428736"/>
            <a:ext cx="1857388" cy="732388"/>
          </a:xfrm>
          <a:prstGeom prst="rect">
            <a:avLst/>
          </a:prstGeom>
          <a:ln w="3175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000" dirty="0" smtClean="0">
                <a:latin typeface="Times New Roman" pitchFamily="18" charset="0"/>
                <a:ea typeface="+mj-ea"/>
                <a:cs typeface="Times New Roman" pitchFamily="18" charset="0"/>
              </a:rPr>
              <a:t>Заместитель </a:t>
            </a:r>
            <a:r>
              <a:rPr lang="ru-RU" sz="1000" smtClean="0">
                <a:latin typeface="Times New Roman" pitchFamily="18" charset="0"/>
                <a:ea typeface="+mj-ea"/>
                <a:cs typeface="Times New Roman" pitchFamily="18" charset="0"/>
              </a:rPr>
              <a:t>главы администрации, </a:t>
            </a:r>
            <a:r>
              <a:rPr lang="ru-RU" sz="1000" dirty="0" smtClean="0">
                <a:latin typeface="Times New Roman" pitchFamily="18" charset="0"/>
                <a:ea typeface="+mj-ea"/>
                <a:cs typeface="Times New Roman" pitchFamily="18" charset="0"/>
              </a:rPr>
              <a:t>начальник управления инженерной инфраструктуры и общественной безопасности</a:t>
            </a:r>
            <a:endParaRPr kumimoji="0" lang="ru-RU" sz="10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cxnSp>
        <p:nvCxnSpPr>
          <p:cNvPr id="39" name="Прямая соединительная линия 38"/>
          <p:cNvCxnSpPr/>
          <p:nvPr/>
        </p:nvCxnSpPr>
        <p:spPr>
          <a:xfrm rot="5400000">
            <a:off x="3036150" y="1321512"/>
            <a:ext cx="214316" cy="13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Заголовок 1"/>
          <p:cNvSpPr txBox="1">
            <a:spLocks/>
          </p:cNvSpPr>
          <p:nvPr/>
        </p:nvSpPr>
        <p:spPr>
          <a:xfrm>
            <a:off x="4751107" y="2294968"/>
            <a:ext cx="1428760" cy="872408"/>
          </a:xfrm>
          <a:prstGeom prst="rect">
            <a:avLst/>
          </a:prstGeom>
          <a:ln w="3175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000" dirty="0" smtClean="0">
                <a:latin typeface="Times New Roman" pitchFamily="18" charset="0"/>
                <a:ea typeface="+mj-ea"/>
                <a:cs typeface="Times New Roman" pitchFamily="18" charset="0"/>
              </a:rPr>
              <a:t>Управление инженерной инфраструктуры и общественной безопасности</a:t>
            </a:r>
            <a:endParaRPr kumimoji="0" lang="ru-RU" sz="10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cxnSp>
        <p:nvCxnSpPr>
          <p:cNvPr id="50" name="Прямая соединительная линия 49"/>
          <p:cNvCxnSpPr/>
          <p:nvPr/>
        </p:nvCxnSpPr>
        <p:spPr>
          <a:xfrm rot="16200000" flipH="1">
            <a:off x="5320580" y="1323097"/>
            <a:ext cx="220599" cy="324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единительная линия 51"/>
          <p:cNvCxnSpPr/>
          <p:nvPr/>
        </p:nvCxnSpPr>
        <p:spPr>
          <a:xfrm>
            <a:off x="4414008" y="1921982"/>
            <a:ext cx="0" cy="287517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единительная линия 53"/>
          <p:cNvCxnSpPr/>
          <p:nvPr/>
        </p:nvCxnSpPr>
        <p:spPr>
          <a:xfrm rot="10800000" flipV="1">
            <a:off x="4429291" y="1934511"/>
            <a:ext cx="71355" cy="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единительная линия 57"/>
          <p:cNvCxnSpPr/>
          <p:nvPr/>
        </p:nvCxnSpPr>
        <p:spPr>
          <a:xfrm rot="10800000">
            <a:off x="4429124" y="2762161"/>
            <a:ext cx="318858" cy="212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Заголовок 1"/>
          <p:cNvSpPr txBox="1">
            <a:spLocks/>
          </p:cNvSpPr>
          <p:nvPr/>
        </p:nvSpPr>
        <p:spPr>
          <a:xfrm>
            <a:off x="4741040" y="3335218"/>
            <a:ext cx="1428760" cy="779233"/>
          </a:xfrm>
          <a:prstGeom prst="rect">
            <a:avLst/>
          </a:prstGeom>
          <a:ln w="3175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000" dirty="0" smtClean="0">
                <a:latin typeface="Times New Roman" pitchFamily="18" charset="0"/>
                <a:ea typeface="+mj-ea"/>
                <a:cs typeface="Times New Roman" pitchFamily="18" charset="0"/>
              </a:rPr>
              <a:t>Отдел муниципального имущества и земельных ресурсов</a:t>
            </a:r>
            <a:endParaRPr kumimoji="0" lang="ru-RU" sz="10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cxnSp>
        <p:nvCxnSpPr>
          <p:cNvPr id="63" name="Прямая соединительная линия 62"/>
          <p:cNvCxnSpPr>
            <a:stCxn id="62" idx="1"/>
          </p:cNvCxnSpPr>
          <p:nvPr/>
        </p:nvCxnSpPr>
        <p:spPr>
          <a:xfrm flipH="1" flipV="1">
            <a:off x="4414008" y="3717478"/>
            <a:ext cx="327032" cy="735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Заголовок 1"/>
          <p:cNvSpPr txBox="1">
            <a:spLocks/>
          </p:cNvSpPr>
          <p:nvPr/>
        </p:nvSpPr>
        <p:spPr>
          <a:xfrm>
            <a:off x="2607492" y="2276475"/>
            <a:ext cx="1428760" cy="500066"/>
          </a:xfrm>
          <a:prstGeom prst="rect">
            <a:avLst/>
          </a:prstGeom>
          <a:ln w="3175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000" dirty="0" smtClean="0">
                <a:latin typeface="Times New Roman" pitchFamily="18" charset="0"/>
                <a:ea typeface="+mj-ea"/>
                <a:cs typeface="Times New Roman" pitchFamily="18" charset="0"/>
              </a:rPr>
              <a:t>Управление по благоустройству и развитию территорий</a:t>
            </a:r>
            <a:endParaRPr kumimoji="0" lang="ru-RU" sz="10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cxnSp>
        <p:nvCxnSpPr>
          <p:cNvPr id="86" name="Прямая соединительная линия 85"/>
          <p:cNvCxnSpPr>
            <a:stCxn id="37" idx="2"/>
            <a:endCxn id="84" idx="0"/>
          </p:cNvCxnSpPr>
          <p:nvPr/>
        </p:nvCxnSpPr>
        <p:spPr>
          <a:xfrm rot="16200000" flipH="1">
            <a:off x="3190081" y="2144684"/>
            <a:ext cx="263544" cy="3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Прямая соединительная линия 138"/>
          <p:cNvCxnSpPr/>
          <p:nvPr/>
        </p:nvCxnSpPr>
        <p:spPr>
          <a:xfrm>
            <a:off x="6641960" y="1220875"/>
            <a:ext cx="36692" cy="170339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4" name="Заголовок 1"/>
          <p:cNvSpPr txBox="1">
            <a:spLocks/>
          </p:cNvSpPr>
          <p:nvPr/>
        </p:nvSpPr>
        <p:spPr>
          <a:xfrm>
            <a:off x="6786578" y="1357298"/>
            <a:ext cx="2214578" cy="142876"/>
          </a:xfrm>
          <a:prstGeom prst="rect">
            <a:avLst/>
          </a:prstGeom>
          <a:ln w="3175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Финансовое управление</a:t>
            </a:r>
            <a:endParaRPr kumimoji="0" lang="ru-RU" sz="10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46" name="Заголовок 1"/>
          <p:cNvSpPr txBox="1">
            <a:spLocks/>
          </p:cNvSpPr>
          <p:nvPr/>
        </p:nvSpPr>
        <p:spPr>
          <a:xfrm>
            <a:off x="6797850" y="1720833"/>
            <a:ext cx="2214578" cy="322311"/>
          </a:xfrm>
          <a:prstGeom prst="rect">
            <a:avLst/>
          </a:prstGeom>
          <a:ln w="3175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Управление сельского хозяйства и природопользования</a:t>
            </a:r>
            <a:endParaRPr kumimoji="0" lang="ru-RU" sz="10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47" name="Заголовок 1"/>
          <p:cNvSpPr txBox="1">
            <a:spLocks/>
          </p:cNvSpPr>
          <p:nvPr/>
        </p:nvSpPr>
        <p:spPr>
          <a:xfrm>
            <a:off x="366298" y="4097642"/>
            <a:ext cx="1293121" cy="843525"/>
          </a:xfrm>
          <a:prstGeom prst="rect">
            <a:avLst/>
          </a:prstGeom>
          <a:ln w="3175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000" dirty="0" smtClean="0">
                <a:latin typeface="Times New Roman" pitchFamily="18" charset="0"/>
                <a:ea typeface="+mj-ea"/>
                <a:cs typeface="Times New Roman" pitchFamily="18" charset="0"/>
              </a:rPr>
              <a:t>Отдел экономики, развития бизнеса и инвестиционной политики</a:t>
            </a:r>
            <a:endParaRPr kumimoji="0" lang="ru-RU" sz="10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48" name="Заголовок 1"/>
          <p:cNvSpPr txBox="1">
            <a:spLocks/>
          </p:cNvSpPr>
          <p:nvPr/>
        </p:nvSpPr>
        <p:spPr>
          <a:xfrm>
            <a:off x="6822489" y="2276475"/>
            <a:ext cx="1889878" cy="285752"/>
          </a:xfrm>
          <a:prstGeom prst="rect">
            <a:avLst/>
          </a:prstGeom>
          <a:ln w="3175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000" dirty="0" smtClean="0">
                <a:latin typeface="Times New Roman" pitchFamily="18" charset="0"/>
                <a:ea typeface="+mj-ea"/>
                <a:cs typeface="Times New Roman" pitchFamily="18" charset="0"/>
              </a:rPr>
              <a:t>Отдел бухгалтерского учета и отчетности</a:t>
            </a:r>
            <a:endParaRPr kumimoji="0" lang="ru-RU" sz="10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49" name="Заголовок 1"/>
          <p:cNvSpPr txBox="1">
            <a:spLocks/>
          </p:cNvSpPr>
          <p:nvPr/>
        </p:nvSpPr>
        <p:spPr>
          <a:xfrm>
            <a:off x="4731154" y="4376527"/>
            <a:ext cx="1438646" cy="564639"/>
          </a:xfrm>
          <a:prstGeom prst="rect">
            <a:avLst/>
          </a:prstGeom>
          <a:ln w="3175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Отдел муниципального контроля</a:t>
            </a:r>
            <a:endParaRPr kumimoji="0" lang="ru-RU" sz="10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cxnSp>
        <p:nvCxnSpPr>
          <p:cNvPr id="163" name="Прямая соединительная линия 162"/>
          <p:cNvCxnSpPr>
            <a:stCxn id="148" idx="1"/>
          </p:cNvCxnSpPr>
          <p:nvPr/>
        </p:nvCxnSpPr>
        <p:spPr>
          <a:xfrm flipH="1" flipV="1">
            <a:off x="6678652" y="2414396"/>
            <a:ext cx="143837" cy="495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Прямая соединительная линия 164"/>
          <p:cNvCxnSpPr/>
          <p:nvPr/>
        </p:nvCxnSpPr>
        <p:spPr>
          <a:xfrm rot="10800000">
            <a:off x="6650392" y="1901324"/>
            <a:ext cx="139026" cy="30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8" name="Прямая соединительная линия 167"/>
          <p:cNvCxnSpPr/>
          <p:nvPr/>
        </p:nvCxnSpPr>
        <p:spPr>
          <a:xfrm>
            <a:off x="6950528" y="2999051"/>
            <a:ext cx="4525" cy="135258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0" name="Заголовок 1"/>
          <p:cNvSpPr txBox="1">
            <a:spLocks/>
          </p:cNvSpPr>
          <p:nvPr/>
        </p:nvSpPr>
        <p:spPr>
          <a:xfrm>
            <a:off x="7066703" y="3744390"/>
            <a:ext cx="1835114" cy="328084"/>
          </a:xfrm>
          <a:prstGeom prst="rect">
            <a:avLst/>
          </a:prstGeom>
          <a:ln w="3175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000" dirty="0" smtClean="0">
                <a:latin typeface="Times New Roman" pitchFamily="18" charset="0"/>
                <a:ea typeface="+mj-ea"/>
                <a:cs typeface="Times New Roman" pitchFamily="18" charset="0"/>
              </a:rPr>
              <a:t>Отдел организационно-кадровой работы</a:t>
            </a:r>
            <a:endParaRPr kumimoji="0" lang="ru-RU" sz="10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76" name="Заголовок 1"/>
          <p:cNvSpPr txBox="1">
            <a:spLocks/>
          </p:cNvSpPr>
          <p:nvPr/>
        </p:nvSpPr>
        <p:spPr>
          <a:xfrm>
            <a:off x="7068414" y="3252210"/>
            <a:ext cx="1889193" cy="285751"/>
          </a:xfrm>
          <a:prstGeom prst="rect">
            <a:avLst/>
          </a:prstGeom>
          <a:ln w="3175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000" dirty="0" smtClean="0">
                <a:latin typeface="Times New Roman" pitchFamily="18" charset="0"/>
                <a:ea typeface="+mj-ea"/>
                <a:cs typeface="Times New Roman" pitchFamily="18" charset="0"/>
              </a:rPr>
              <a:t>Отдел правового обеспечения</a:t>
            </a:r>
            <a:endParaRPr kumimoji="0" lang="ru-RU" sz="10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cxnSp>
        <p:nvCxnSpPr>
          <p:cNvPr id="179" name="Прямая соединительная линия 178"/>
          <p:cNvCxnSpPr/>
          <p:nvPr/>
        </p:nvCxnSpPr>
        <p:spPr>
          <a:xfrm rot="10800000">
            <a:off x="6950528" y="4367301"/>
            <a:ext cx="139026" cy="30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1" name="Прямая соединительная линия 180"/>
          <p:cNvCxnSpPr/>
          <p:nvPr/>
        </p:nvCxnSpPr>
        <p:spPr>
          <a:xfrm rot="10800000">
            <a:off x="6939803" y="3429001"/>
            <a:ext cx="126900" cy="30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3" name="Заголовок 1"/>
          <p:cNvSpPr txBox="1">
            <a:spLocks/>
          </p:cNvSpPr>
          <p:nvPr/>
        </p:nvSpPr>
        <p:spPr>
          <a:xfrm>
            <a:off x="368882" y="2146359"/>
            <a:ext cx="1301373" cy="590522"/>
          </a:xfrm>
          <a:prstGeom prst="rect">
            <a:avLst/>
          </a:prstGeom>
          <a:ln w="3175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000" dirty="0" smtClean="0">
                <a:latin typeface="Times New Roman" pitchFamily="18" charset="0"/>
                <a:ea typeface="+mj-ea"/>
                <a:cs typeface="Times New Roman" pitchFamily="18" charset="0"/>
              </a:rPr>
              <a:t>Отдел культуры, туризма и народных промыслов</a:t>
            </a:r>
            <a:endParaRPr kumimoji="0" lang="ru-RU" sz="10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84" name="Заголовок 1"/>
          <p:cNvSpPr txBox="1">
            <a:spLocks/>
          </p:cNvSpPr>
          <p:nvPr/>
        </p:nvSpPr>
        <p:spPr>
          <a:xfrm>
            <a:off x="376626" y="2866803"/>
            <a:ext cx="1282793" cy="357190"/>
          </a:xfrm>
          <a:prstGeom prst="rect">
            <a:avLst/>
          </a:prstGeom>
          <a:ln w="3175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000" dirty="0" smtClean="0">
                <a:latin typeface="Times New Roman" pitchFamily="18" charset="0"/>
                <a:ea typeface="+mj-ea"/>
                <a:cs typeface="Times New Roman" pitchFamily="18" charset="0"/>
              </a:rPr>
              <a:t>Отдел физической культуры и спорта</a:t>
            </a:r>
            <a:endParaRPr kumimoji="0" lang="ru-RU" sz="10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85" name="Заголовок 1"/>
          <p:cNvSpPr txBox="1">
            <a:spLocks/>
          </p:cNvSpPr>
          <p:nvPr/>
        </p:nvSpPr>
        <p:spPr>
          <a:xfrm>
            <a:off x="376626" y="3335218"/>
            <a:ext cx="1285884" cy="573214"/>
          </a:xfrm>
          <a:prstGeom prst="rect">
            <a:avLst/>
          </a:prstGeom>
          <a:ln w="3175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1000" dirty="0">
                <a:latin typeface="Times New Roman" pitchFamily="18" charset="0"/>
                <a:cs typeface="Times New Roman" pitchFamily="18" charset="0"/>
              </a:rPr>
              <a:t>Управление образования и молодежной политики</a:t>
            </a:r>
            <a:endParaRPr lang="ru-RU" sz="1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86" name="Прямая соединительная линия 185"/>
          <p:cNvCxnSpPr/>
          <p:nvPr/>
        </p:nvCxnSpPr>
        <p:spPr>
          <a:xfrm>
            <a:off x="190287" y="1901630"/>
            <a:ext cx="16899" cy="265263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0" name="Прямая соединительная линия 189"/>
          <p:cNvCxnSpPr/>
          <p:nvPr/>
        </p:nvCxnSpPr>
        <p:spPr>
          <a:xfrm>
            <a:off x="207186" y="3040827"/>
            <a:ext cx="16944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7" name="Прямая соединительная линия 196"/>
          <p:cNvCxnSpPr/>
          <p:nvPr/>
        </p:nvCxnSpPr>
        <p:spPr>
          <a:xfrm flipV="1">
            <a:off x="195628" y="3654276"/>
            <a:ext cx="159381" cy="395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Заголовок 1"/>
          <p:cNvSpPr txBox="1">
            <a:spLocks/>
          </p:cNvSpPr>
          <p:nvPr/>
        </p:nvSpPr>
        <p:spPr>
          <a:xfrm>
            <a:off x="6822489" y="2846267"/>
            <a:ext cx="1922949" cy="137424"/>
          </a:xfrm>
          <a:prstGeom prst="rect">
            <a:avLst/>
          </a:prstGeom>
          <a:ln w="3175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Управляющий делами</a:t>
            </a:r>
            <a:endParaRPr lang="ru-RU" sz="1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89" name="Прямая соединительная линия 88"/>
          <p:cNvCxnSpPr/>
          <p:nvPr/>
        </p:nvCxnSpPr>
        <p:spPr>
          <a:xfrm rot="10800000">
            <a:off x="6675888" y="2923961"/>
            <a:ext cx="139026" cy="30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Прямая соединительная линия 118"/>
          <p:cNvCxnSpPr/>
          <p:nvPr/>
        </p:nvCxnSpPr>
        <p:spPr>
          <a:xfrm rot="16200000" flipH="1">
            <a:off x="611592" y="1317179"/>
            <a:ext cx="208770" cy="325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Заголовок 1"/>
          <p:cNvSpPr txBox="1">
            <a:spLocks/>
          </p:cNvSpPr>
          <p:nvPr/>
        </p:nvSpPr>
        <p:spPr>
          <a:xfrm>
            <a:off x="6786578" y="1142984"/>
            <a:ext cx="1889878" cy="142875"/>
          </a:xfrm>
          <a:prstGeom prst="rect">
            <a:avLst/>
          </a:prstGeom>
          <a:ln w="3175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Помощник (советник) главы</a:t>
            </a:r>
            <a:endParaRPr kumimoji="0" lang="ru-RU" sz="10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cxnSp>
        <p:nvCxnSpPr>
          <p:cNvPr id="81" name="Прямая соединительная линия 80"/>
          <p:cNvCxnSpPr/>
          <p:nvPr/>
        </p:nvCxnSpPr>
        <p:spPr>
          <a:xfrm rot="10800000">
            <a:off x="6643702" y="1428736"/>
            <a:ext cx="139026" cy="30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9" name="Заголовок 1"/>
          <p:cNvSpPr txBox="1">
            <a:spLocks/>
          </p:cNvSpPr>
          <p:nvPr/>
        </p:nvSpPr>
        <p:spPr>
          <a:xfrm>
            <a:off x="7075385" y="4270028"/>
            <a:ext cx="1896618" cy="285752"/>
          </a:xfrm>
          <a:prstGeom prst="rect">
            <a:avLst/>
          </a:prstGeom>
          <a:ln w="3175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000" dirty="0" smtClean="0">
                <a:latin typeface="Times New Roman" pitchFamily="18" charset="0"/>
                <a:ea typeface="+mj-ea"/>
                <a:cs typeface="Times New Roman" pitchFamily="18" charset="0"/>
              </a:rPr>
              <a:t>Сектор информатизации</a:t>
            </a:r>
            <a:endParaRPr kumimoji="0" lang="ru-RU" sz="10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cxnSp>
        <p:nvCxnSpPr>
          <p:cNvPr id="173" name="Прямая соединительная линия 172"/>
          <p:cNvCxnSpPr/>
          <p:nvPr/>
        </p:nvCxnSpPr>
        <p:spPr>
          <a:xfrm rot="10800000">
            <a:off x="6936358" y="3908435"/>
            <a:ext cx="126900" cy="30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5" name="Прямая соединительная линия 214"/>
          <p:cNvCxnSpPr>
            <a:endCxn id="183" idx="1"/>
          </p:cNvCxnSpPr>
          <p:nvPr/>
        </p:nvCxnSpPr>
        <p:spPr>
          <a:xfrm flipV="1">
            <a:off x="192556" y="2441620"/>
            <a:ext cx="176326" cy="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Прямая соединительная линия 92"/>
          <p:cNvCxnSpPr>
            <a:endCxn id="147" idx="1"/>
          </p:cNvCxnSpPr>
          <p:nvPr/>
        </p:nvCxnSpPr>
        <p:spPr>
          <a:xfrm flipV="1">
            <a:off x="192556" y="4519405"/>
            <a:ext cx="173742" cy="3485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Прямая соединительная линия 95"/>
          <p:cNvCxnSpPr/>
          <p:nvPr/>
        </p:nvCxnSpPr>
        <p:spPr>
          <a:xfrm flipH="1" flipV="1">
            <a:off x="4414008" y="4790058"/>
            <a:ext cx="327032" cy="735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565</TotalTime>
  <Words>127</Words>
  <Application>Microsoft Office PowerPoint</Application>
  <PresentationFormat>Экран (4:3)</PresentationFormat>
  <Paragraphs>25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Структура администрации Княгининского муниципального округа Нижегородской области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Структура администрации Княгининского городского округа Нижегородской области</dc:title>
  <dc:creator>1</dc:creator>
  <cp:lastModifiedBy>1</cp:lastModifiedBy>
  <cp:revision>46</cp:revision>
  <cp:lastPrinted>2022-11-07T07:19:04Z</cp:lastPrinted>
  <dcterms:created xsi:type="dcterms:W3CDTF">2022-08-24T05:16:36Z</dcterms:created>
  <dcterms:modified xsi:type="dcterms:W3CDTF">2023-02-16T08:38:02Z</dcterms:modified>
</cp:coreProperties>
</file>